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99"/>
    <p:restoredTop sz="96154"/>
  </p:normalViewPr>
  <p:slideViewPr>
    <p:cSldViewPr snapToGrid="0">
      <p:cViewPr varScale="1">
        <p:scale>
          <a:sx n="109" d="100"/>
          <a:sy n="109" d="100"/>
        </p:scale>
        <p:origin x="806" y="86"/>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smtClean="0"/>
              <a:t>Reuniões </a:t>
            </a:r>
            <a:r>
              <a:rPr lang="pt-BR" dirty="0"/>
              <a:t>PC realizadas com </a:t>
            </a:r>
            <a:r>
              <a:rPr lang="pt-BR" dirty="0" smtClean="0"/>
              <a:t>CGIIS </a:t>
            </a:r>
            <a:r>
              <a:rPr lang="pt-BR" dirty="0"/>
              <a:t>-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pt-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pt-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20/12/2023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640261" y="3775892"/>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r>
              <a:rPr lang="en-BR" sz="2700" dirty="0">
                <a:solidFill>
                  <a:srgbClr val="7030A0"/>
                </a:solidFill>
              </a:rPr>
              <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r>
              <a:rPr lang="pt-BR" sz="1500" kern="1200" dirty="0">
                <a:solidFill>
                  <a:srgbClr val="7030A0"/>
                </a:solidFill>
                <a:latin typeface="Graphik" panose="020B0503030202060203" pitchFamily="34" charset="0"/>
                <a:ea typeface="+mn-ea"/>
                <a:cs typeface="+mn-cs"/>
              </a:rPr>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500860699"/>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lnSpcReduction="100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Props1.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Simple Light</Template>
  <TotalTime>1488</TotalTime>
  <Words>2289</Words>
  <Application>Microsoft Office PowerPoint</Application>
  <PresentationFormat>Apresentação na tela (16:9)</PresentationFormat>
  <Paragraphs>381</Paragraphs>
  <Slides>50</Slides>
  <Notes>9</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Apresentação do PowerPoint</vt:lpstr>
      <vt:lpstr>Agenda</vt:lpstr>
      <vt:lpstr>Gestão do Projeto</vt:lpstr>
      <vt:lpstr>PROJETO PROADI IPS-BRASIL</vt:lpstr>
      <vt:lpstr>IPS –Brasil – objetivos específicos</vt:lpstr>
      <vt:lpstr>Apresentação do PowerPoint</vt:lpstr>
      <vt:lpstr>Apresentação do PowerPoint</vt:lpstr>
      <vt:lpstr>Apresentação do PowerPoint</vt:lpstr>
      <vt:lpstr>Metodologia utilizada para atualizar a OBM</vt:lpstr>
      <vt:lpstr>Apresentação do PowerPoint</vt:lpstr>
      <vt:lpstr>Apresentação do PowerPoint</vt:lpstr>
      <vt:lpstr>Apresentação do PowerPoint</vt:lpstr>
      <vt:lpstr>Apresentação do PowerPoint</vt:lpstr>
      <vt:lpstr>Sumário Internacional do Paciente (IPS - International Patient Summary)</vt:lpstr>
      <vt:lpstr>Princípios do Sumário Internacional do Paciente -SIP</vt:lpstr>
      <vt:lpstr>Apresentação do PowerPoint</vt:lpstr>
      <vt:lpstr>Considerações Importantes</vt:lpstr>
      <vt:lpstr>Apresentação do PowerPoint</vt:lpstr>
      <vt:lpstr>FASES DA CONSTRUÇÃO DO IPS</vt:lpstr>
      <vt:lpstr>Apresentação do PowerPoint</vt:lpstr>
      <vt:lpstr>FASES DA CONSTRUÇÃO DO IPS</vt:lpstr>
      <vt:lpstr>Apresentação do PowerPoint</vt:lpstr>
      <vt:lpstr>Apresentação do PowerPoint</vt:lpstr>
      <vt:lpstr>Apresentação do PowerPoint</vt:lpstr>
      <vt:lpstr>Apresentação do PowerPoint</vt:lpstr>
      <vt:lpstr>Apresentação do PowerPoint</vt:lpstr>
      <vt:lpstr>Mapeamento Codesystem</vt:lpstr>
      <vt:lpstr>Arquitetura proposta / casos de uso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Execução Financeira IPS-Brasil 2023</vt:lpstr>
      <vt:lpstr>Apresentação do PowerPoint</vt:lpstr>
      <vt:lpstr>A importância de incorporar um Serviço de Terminologia no MS</vt:lpstr>
      <vt:lpstr>Apresentação do PowerPoint</vt:lpstr>
      <vt:lpstr>Apresentação do PowerPoint</vt:lpstr>
      <vt:lpstr>Participações em eventos</vt:lpstr>
      <vt:lpstr>Apresentação do PowerPoint</vt:lpstr>
      <vt:lpstr>Apresentação do PowerPoint</vt:lpstr>
      <vt:lpstr>Que as sementes que plantamos em 2023 possam florescer em 2024!!!</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Monalisa</cp:lastModifiedBy>
  <cp:revision>19</cp:revision>
  <dcterms:created xsi:type="dcterms:W3CDTF">2023-12-18T21:24:32Z</dcterms:created>
  <dcterms:modified xsi:type="dcterms:W3CDTF">2023-12-20T12:13:01Z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